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002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807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170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941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224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914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9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149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489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854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632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8C88B-4BC5-45C4-BC6E-BAD09952038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ED059-A019-4E1B-95B8-77CFBB6AD1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27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pic>
        <p:nvPicPr>
          <p:cNvPr id="5" name="Slika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51" y="5667457"/>
            <a:ext cx="974949" cy="119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Slika 3" descr="Logo DOVES - vel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458"/>
            <a:ext cx="976310" cy="119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jeZBesedilom 8"/>
          <p:cNvSpPr txBox="1"/>
          <p:nvPr/>
        </p:nvSpPr>
        <p:spPr>
          <a:xfrm>
            <a:off x="239089" y="522437"/>
            <a:ext cx="8581383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l-SI" sz="3100" b="1" dirty="0" smtClean="0">
                <a:latin typeface="Albertus Medium" panose="020E0602030304020304" pitchFamily="34" charset="0"/>
              </a:rPr>
              <a:t>EKOKVIZ ZA OSNOVNE ŠOLE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l-SI" sz="3000" dirty="0">
                <a:latin typeface="Albertus Medium" panose="020E0602030304020304" pitchFamily="34" charset="0"/>
              </a:rPr>
              <a:t>Ekipno tekmovanje učencev </a:t>
            </a:r>
            <a:r>
              <a:rPr lang="sl-SI" sz="3000" dirty="0" smtClean="0">
                <a:latin typeface="Albertus Medium" panose="020E0602030304020304" pitchFamily="34" charset="0"/>
              </a:rPr>
              <a:t>6</a:t>
            </a:r>
            <a:r>
              <a:rPr lang="sl-SI" sz="3000" dirty="0">
                <a:latin typeface="Albertus Medium" panose="020E0602030304020304" pitchFamily="34" charset="0"/>
              </a:rPr>
              <a:t>., </a:t>
            </a:r>
            <a:endParaRPr lang="sl-SI" sz="3000" dirty="0" smtClean="0">
              <a:latin typeface="Albertus Medium" panose="020E06020303040203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3000" dirty="0">
                <a:latin typeface="Albertus Medium" panose="020E0602030304020304" pitchFamily="34" charset="0"/>
              </a:rPr>
              <a:t> </a:t>
            </a:r>
            <a:r>
              <a:rPr lang="sl-SI" sz="3000" dirty="0" smtClean="0">
                <a:latin typeface="Albertus Medium" panose="020E0602030304020304" pitchFamily="34" charset="0"/>
              </a:rPr>
              <a:t>   7</a:t>
            </a:r>
            <a:r>
              <a:rPr lang="sl-SI" sz="3000" dirty="0">
                <a:latin typeface="Albertus Medium" panose="020E0602030304020304" pitchFamily="34" charset="0"/>
              </a:rPr>
              <a:t>. in 8. </a:t>
            </a:r>
            <a:r>
              <a:rPr lang="sl-SI" sz="3000" dirty="0" smtClean="0">
                <a:latin typeface="Albertus Medium" panose="020E0602030304020304" pitchFamily="34" charset="0"/>
              </a:rPr>
              <a:t>razredov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000" dirty="0" smtClean="0">
                <a:latin typeface="Albertus Medium" panose="020E0602030304020304" pitchFamily="34" charset="0"/>
              </a:rPr>
              <a:t>Teme</a:t>
            </a:r>
            <a:r>
              <a:rPr lang="sl-SI" sz="3000" dirty="0">
                <a:latin typeface="Albertus Medium" panose="020E0602030304020304" pitchFamily="34" charset="0"/>
              </a:rPr>
              <a:t>: </a:t>
            </a:r>
            <a:r>
              <a:rPr lang="sl-SI" sz="3000" dirty="0" smtClean="0">
                <a:latin typeface="Albertus Medium" panose="020E0602030304020304" pitchFamily="34" charset="0"/>
              </a:rPr>
              <a:t>odgovorno s hrano, znanstveniki zgodovine, krožno gospodarstvo</a:t>
            </a:r>
            <a:endParaRPr lang="sl-SI" sz="3000" dirty="0">
              <a:latin typeface="Albertus Medium" panose="020E06020303040203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000" dirty="0">
                <a:latin typeface="Albertus Medium" panose="020E0602030304020304" pitchFamily="34" charset="0"/>
              </a:rPr>
              <a:t>Šolsko tekmovanje: </a:t>
            </a:r>
            <a:r>
              <a:rPr lang="sl-SI" sz="3000" dirty="0" smtClean="0">
                <a:latin typeface="Albertus Medium" panose="020E0602030304020304" pitchFamily="34" charset="0"/>
              </a:rPr>
              <a:t>12.1.2017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000" dirty="0" smtClean="0">
                <a:latin typeface="Albertus Medium" panose="020E0602030304020304" pitchFamily="34" charset="0"/>
              </a:rPr>
              <a:t>Državno </a:t>
            </a:r>
            <a:r>
              <a:rPr lang="sl-SI" sz="3000" dirty="0">
                <a:latin typeface="Albertus Medium" panose="020E0602030304020304" pitchFamily="34" charset="0"/>
              </a:rPr>
              <a:t>tekmovanje: </a:t>
            </a:r>
            <a:r>
              <a:rPr lang="sl-SI" sz="3000" dirty="0" smtClean="0">
                <a:latin typeface="Albertus Medium" panose="020E0602030304020304" pitchFamily="34" charset="0"/>
              </a:rPr>
              <a:t>17.2.2017</a:t>
            </a:r>
            <a:endParaRPr lang="sl-SI" sz="3000" dirty="0">
              <a:latin typeface="Albertus Medium" panose="020E06020303040203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l-SI" sz="3200" dirty="0" smtClean="0">
              <a:latin typeface="Albertus Medium" panose="020E06020303040203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1" r="21925"/>
          <a:stretch/>
        </p:blipFill>
        <p:spPr bwMode="auto">
          <a:xfrm>
            <a:off x="6441215" y="3607897"/>
            <a:ext cx="2500359" cy="240891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11264"/>
            <a:ext cx="3077643" cy="315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4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Diaprojekcija na zaslonu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Ekošola</dc:creator>
  <cp:lastModifiedBy>Ekošola</cp:lastModifiedBy>
  <cp:revision>1</cp:revision>
  <dcterms:created xsi:type="dcterms:W3CDTF">2016-09-29T08:27:43Z</dcterms:created>
  <dcterms:modified xsi:type="dcterms:W3CDTF">2016-09-29T08:27:54Z</dcterms:modified>
</cp:coreProperties>
</file>